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78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67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>
      <p:cViewPr>
        <p:scale>
          <a:sx n="100" d="100"/>
          <a:sy n="100" d="100"/>
        </p:scale>
        <p:origin x="18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BECCA-6EF5-4FA0-A913-DDC3506A7BA9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B0EB5-BA0A-4A45-8626-DDACBEFA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0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7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3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0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2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6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4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B2-V-1S20                       SIDE SCRUB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B2-V-1S20                       SIDE SCRUB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AF62-B797-4984-951A-23A2966A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1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593" y="49530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Assembly Instructions:</a:t>
            </a:r>
          </a:p>
          <a:p>
            <a:pPr algn="ctr"/>
            <a:r>
              <a:rPr lang="en-US" sz="4400" b="1" dirty="0"/>
              <a:t>NAUTILUS SIDE SCRUB    888503</a:t>
            </a:r>
          </a:p>
          <a:p>
            <a:pPr algn="ctr"/>
            <a:r>
              <a:rPr lang="en-US" sz="4400" i="1" dirty="0"/>
              <a:t>Pages 1-22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925" r="26667" b="2594"/>
          <a:stretch/>
        </p:blipFill>
        <p:spPr>
          <a:xfrm>
            <a:off x="1353587" y="365123"/>
            <a:ext cx="6266413" cy="45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12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18890"/>
          <a:stretch/>
        </p:blipFill>
        <p:spPr>
          <a:xfrm rot="5400000">
            <a:off x="-52388" y="417511"/>
            <a:ext cx="39624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17777" b="10494"/>
          <a:stretch/>
        </p:blipFill>
        <p:spPr>
          <a:xfrm rot="5400000">
            <a:off x="4644499" y="2061101"/>
            <a:ext cx="4450813" cy="4291012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219200" y="1981200"/>
            <a:ext cx="914400" cy="914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133600" y="2438400"/>
            <a:ext cx="2514600" cy="762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59924" y="4600058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712566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2904" y="5888983"/>
            <a:ext cx="100380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3400383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01000" y="571500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730933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1400" y="1447800"/>
            <a:ext cx="100380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3324451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7391400" y="1817132"/>
            <a:ext cx="501901" cy="100226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flipH="1" flipV="1">
            <a:off x="6781800" y="4327524"/>
            <a:ext cx="1662591" cy="138747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</p:cNvCxnSpPr>
          <p:nvPr/>
        </p:nvCxnSpPr>
        <p:spPr>
          <a:xfrm flipV="1">
            <a:off x="4446705" y="3886200"/>
            <a:ext cx="1954095" cy="89852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3"/>
          </p:cNvCxnSpPr>
          <p:nvPr/>
        </p:nvCxnSpPr>
        <p:spPr>
          <a:xfrm flipV="1">
            <a:off x="4446705" y="4235191"/>
            <a:ext cx="1954095" cy="183845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6173" r="7778" b="30246"/>
          <a:stretch/>
        </p:blipFill>
        <p:spPr>
          <a:xfrm>
            <a:off x="981354" y="1295400"/>
            <a:ext cx="7247965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2223" r="15555" b="28271"/>
          <a:stretch/>
        </p:blipFill>
        <p:spPr>
          <a:xfrm>
            <a:off x="1095375" y="4114800"/>
            <a:ext cx="7019925" cy="2095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1300" y="3043627"/>
            <a:ext cx="114807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(2)730646</a:t>
            </a:r>
          </a:p>
        </p:txBody>
      </p:sp>
      <p:sp>
        <p:nvSpPr>
          <p:cNvPr id="8" name="Rectangle 7"/>
          <p:cNvSpPr/>
          <p:nvPr/>
        </p:nvSpPr>
        <p:spPr>
          <a:xfrm>
            <a:off x="4733927" y="6144737"/>
            <a:ext cx="1122423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730548</a:t>
            </a:r>
          </a:p>
          <a:p>
            <a:r>
              <a:rPr lang="en-US" b="1" dirty="0"/>
              <a:t>B3101F03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3409" y="3679567"/>
            <a:ext cx="1148071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(2)675507</a:t>
            </a:r>
          </a:p>
          <a:p>
            <a:r>
              <a:rPr lang="en-US" b="1" dirty="0"/>
              <a:t>B3004E05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778041"/>
            <a:ext cx="1074333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730926-1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765767" y="1147373"/>
            <a:ext cx="1520233" cy="605227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1905000" y="2095500"/>
            <a:ext cx="2700336" cy="948127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</p:cNvCxnSpPr>
          <p:nvPr/>
        </p:nvCxnSpPr>
        <p:spPr>
          <a:xfrm flipV="1">
            <a:off x="4605336" y="2095500"/>
            <a:ext cx="2633664" cy="948127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47836" y="831673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Assemble (4) LINKS (</a:t>
            </a:r>
            <a:r>
              <a:rPr lang="en-US" b="1" dirty="0"/>
              <a:t>730926-1</a:t>
            </a:r>
            <a:r>
              <a:rPr lang="en-US" dirty="0"/>
              <a:t>) with (8) BEARINGS (</a:t>
            </a:r>
            <a:r>
              <a:rPr lang="en-US" b="1" dirty="0"/>
              <a:t>730646</a:t>
            </a:r>
            <a:r>
              <a:rPr lang="en-US" dirty="0"/>
              <a:t>)</a:t>
            </a:r>
          </a:p>
        </p:txBody>
      </p:sp>
      <p:cxnSp>
        <p:nvCxnSpPr>
          <p:cNvPr id="20" name="Straight Arrow Connector 19"/>
          <p:cNvCxnSpPr>
            <a:stCxn id="9" idx="2"/>
          </p:cNvCxnSpPr>
          <p:nvPr/>
        </p:nvCxnSpPr>
        <p:spPr>
          <a:xfrm flipH="1">
            <a:off x="2971800" y="4325898"/>
            <a:ext cx="2035645" cy="779502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2"/>
          </p:cNvCxnSpPr>
          <p:nvPr/>
        </p:nvCxnSpPr>
        <p:spPr>
          <a:xfrm>
            <a:off x="5007445" y="4325898"/>
            <a:ext cx="2035644" cy="779502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8" idx="0"/>
          </p:cNvCxnSpPr>
          <p:nvPr/>
        </p:nvCxnSpPr>
        <p:spPr>
          <a:xfrm flipH="1" flipV="1">
            <a:off x="5188899" y="5555042"/>
            <a:ext cx="106240" cy="58969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95375" y="6301340"/>
            <a:ext cx="32766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Orient FITTINGS as shown</a:t>
            </a:r>
          </a:p>
        </p:txBody>
      </p:sp>
    </p:spTree>
    <p:extLst>
      <p:ext uri="{BB962C8B-B14F-4D97-AF65-F5344CB8AC3E}">
        <p14:creationId xmlns:p14="http://schemas.microsoft.com/office/powerpoint/2010/main" val="60871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593" r="33333" b="4568"/>
          <a:stretch/>
        </p:blipFill>
        <p:spPr>
          <a:xfrm rot="5400000">
            <a:off x="-267511" y="963008"/>
            <a:ext cx="5564221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12469" r="42222" b="14444"/>
          <a:stretch/>
        </p:blipFill>
        <p:spPr>
          <a:xfrm rot="5400000">
            <a:off x="6148452" y="1738248"/>
            <a:ext cx="2371596" cy="331470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 rot="1429656">
            <a:off x="2743200" y="2935953"/>
            <a:ext cx="1066800" cy="533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3764536" y="3395598"/>
            <a:ext cx="1798064" cy="22541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257219" y="160020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600573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3509" y="1540214"/>
            <a:ext cx="100380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3400125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8305800" y="1969532"/>
            <a:ext cx="394810" cy="115466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5735410" y="1909546"/>
            <a:ext cx="241441" cy="63414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959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4568" r="34444" b="12469"/>
          <a:stretch/>
        </p:blipFill>
        <p:spPr>
          <a:xfrm rot="5400000">
            <a:off x="1181102" y="288232"/>
            <a:ext cx="2209798" cy="3200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6296" r="35555" b="18395"/>
          <a:stretch/>
        </p:blipFill>
        <p:spPr>
          <a:xfrm rot="5400000">
            <a:off x="5497236" y="648520"/>
            <a:ext cx="2868385" cy="236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r="25000" b="29259"/>
          <a:stretch/>
        </p:blipFill>
        <p:spPr>
          <a:xfrm>
            <a:off x="16625" y="3580015"/>
            <a:ext cx="3357691" cy="327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0370" r="12500" b="10001"/>
          <a:stretch/>
        </p:blipFill>
        <p:spPr>
          <a:xfrm>
            <a:off x="4158574" y="3733800"/>
            <a:ext cx="4985426" cy="3124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4343400"/>
            <a:ext cx="838200" cy="7620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48200" y="6096000"/>
            <a:ext cx="762000" cy="533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41586" y="3549134"/>
            <a:ext cx="28194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Repeat on other side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139" y="379915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0019" y="82755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730647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42610" y="304795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730648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9220" y="266905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717040</a:t>
            </a: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>
          <a:xfrm>
            <a:off x="460530" y="749247"/>
            <a:ext cx="530070" cy="102321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</p:cNvCxnSpPr>
          <p:nvPr/>
        </p:nvCxnSpPr>
        <p:spPr>
          <a:xfrm flipH="1">
            <a:off x="1399220" y="636237"/>
            <a:ext cx="443391" cy="56064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0"/>
          </p:cNvCxnSpPr>
          <p:nvPr/>
        </p:nvCxnSpPr>
        <p:spPr>
          <a:xfrm flipV="1">
            <a:off x="2286001" y="1981200"/>
            <a:ext cx="0" cy="106675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1"/>
          </p:cNvCxnSpPr>
          <p:nvPr/>
        </p:nvCxnSpPr>
        <p:spPr>
          <a:xfrm flipH="1">
            <a:off x="3374316" y="1012216"/>
            <a:ext cx="615703" cy="1846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594027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730647</a:t>
            </a: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7287581" y="778693"/>
            <a:ext cx="942019" cy="71345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6625" y="3727858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730339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42517" y="4057544"/>
            <a:ext cx="1901483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(2)730926-1</a:t>
            </a:r>
          </a:p>
          <a:p>
            <a:pPr algn="ctr"/>
            <a:r>
              <a:rPr lang="en-US" b="1" dirty="0"/>
              <a:t>Assembled earlier</a:t>
            </a:r>
          </a:p>
        </p:txBody>
      </p:sp>
      <p:cxnSp>
        <p:nvCxnSpPr>
          <p:cNvPr id="31" name="Straight Arrow Connector 30"/>
          <p:cNvCxnSpPr>
            <a:stCxn id="28" idx="2"/>
          </p:cNvCxnSpPr>
          <p:nvPr/>
        </p:nvCxnSpPr>
        <p:spPr>
          <a:xfrm>
            <a:off x="460016" y="4097190"/>
            <a:ext cx="378184" cy="890163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2"/>
          </p:cNvCxnSpPr>
          <p:nvPr/>
        </p:nvCxnSpPr>
        <p:spPr>
          <a:xfrm flipH="1">
            <a:off x="6977944" y="4703875"/>
            <a:ext cx="1215315" cy="60671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9" idx="2"/>
          </p:cNvCxnSpPr>
          <p:nvPr/>
        </p:nvCxnSpPr>
        <p:spPr>
          <a:xfrm flipH="1">
            <a:off x="7758591" y="4703875"/>
            <a:ext cx="434668" cy="175150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6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10493" r="22222" b="2593"/>
          <a:stretch/>
        </p:blipFill>
        <p:spPr>
          <a:xfrm rot="5400000">
            <a:off x="-196088" y="1562100"/>
            <a:ext cx="5070764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4568" r="21111"/>
          <a:stretch/>
        </p:blipFill>
        <p:spPr>
          <a:xfrm rot="5400000">
            <a:off x="5512594" y="1657566"/>
            <a:ext cx="3581400" cy="36814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809" y="396240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600174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994" y="5188527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730910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 flipV="1">
            <a:off x="3139394" y="3207327"/>
            <a:ext cx="1065415" cy="93973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5091590" y="4147066"/>
            <a:ext cx="1690210" cy="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0"/>
          </p:cNvCxnSpPr>
          <p:nvPr/>
        </p:nvCxnSpPr>
        <p:spPr>
          <a:xfrm flipV="1">
            <a:off x="763385" y="4274127"/>
            <a:ext cx="1004409" cy="9144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90141" y="1245907"/>
            <a:ext cx="28263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Repeat on other side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294" y="650115"/>
            <a:ext cx="3810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</a:t>
            </a:r>
            <a:r>
              <a:rPr lang="en-US" b="1" dirty="0"/>
              <a:t>730910</a:t>
            </a:r>
            <a:r>
              <a:rPr lang="en-US" dirty="0"/>
              <a:t> may need to be reamed out for (2) BEARINGS (</a:t>
            </a:r>
            <a:r>
              <a:rPr lang="en-US" b="1" dirty="0"/>
              <a:t>600174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6128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8518" r="10000" b="11482"/>
          <a:stretch/>
        </p:blipFill>
        <p:spPr>
          <a:xfrm>
            <a:off x="1011382" y="2971580"/>
            <a:ext cx="6837218" cy="388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6296" r="35555" b="18395"/>
          <a:stretch/>
        </p:blipFill>
        <p:spPr>
          <a:xfrm rot="5400000">
            <a:off x="3874504" y="577802"/>
            <a:ext cx="2410372" cy="1985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4568" r="34444" b="12469"/>
          <a:stretch/>
        </p:blipFill>
        <p:spPr>
          <a:xfrm rot="5400000">
            <a:off x="800102" y="-54826"/>
            <a:ext cx="2209798" cy="3200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r="25000" b="29259"/>
          <a:stretch/>
        </p:blipFill>
        <p:spPr>
          <a:xfrm>
            <a:off x="6521432" y="315983"/>
            <a:ext cx="2574322" cy="25086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3317" y="4648200"/>
            <a:ext cx="701683" cy="6858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13317" y="6096000"/>
            <a:ext cx="549283" cy="533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11382" y="297158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Repeat on other side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05202" y="376544"/>
            <a:ext cx="114807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(2)730647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34301" y="130588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717040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16288" y="2525053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730648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2590829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730345</a:t>
            </a:r>
          </a:p>
        </p:txBody>
      </p: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3003063" y="561210"/>
            <a:ext cx="502139" cy="27699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3"/>
          </p:cNvCxnSpPr>
          <p:nvPr/>
        </p:nvCxnSpPr>
        <p:spPr>
          <a:xfrm>
            <a:off x="4653273" y="561210"/>
            <a:ext cx="634685" cy="61761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</p:cNvCxnSpPr>
          <p:nvPr/>
        </p:nvCxnSpPr>
        <p:spPr>
          <a:xfrm flipH="1">
            <a:off x="1143000" y="499920"/>
            <a:ext cx="834692" cy="33828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0"/>
          </p:cNvCxnSpPr>
          <p:nvPr/>
        </p:nvCxnSpPr>
        <p:spPr>
          <a:xfrm flipV="1">
            <a:off x="443391" y="1676400"/>
            <a:ext cx="238516" cy="91442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0"/>
          </p:cNvCxnSpPr>
          <p:nvPr/>
        </p:nvCxnSpPr>
        <p:spPr>
          <a:xfrm flipH="1" flipV="1">
            <a:off x="1855039" y="1570309"/>
            <a:ext cx="4640" cy="95474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637365" y="344665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730339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086600" y="713997"/>
            <a:ext cx="69295" cy="69621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742114" y="3158616"/>
            <a:ext cx="135364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730910</a:t>
            </a:r>
          </a:p>
          <a:p>
            <a:pPr algn="ctr"/>
            <a:r>
              <a:rPr lang="en-US" b="1" dirty="0"/>
              <a:t>From earlier</a:t>
            </a:r>
          </a:p>
        </p:txBody>
      </p:sp>
      <p:cxnSp>
        <p:nvCxnSpPr>
          <p:cNvPr id="31" name="Straight Arrow Connector 30"/>
          <p:cNvCxnSpPr>
            <a:stCxn id="29" idx="1"/>
          </p:cNvCxnSpPr>
          <p:nvPr/>
        </p:nvCxnSpPr>
        <p:spPr>
          <a:xfrm flipH="1">
            <a:off x="6637365" y="3481782"/>
            <a:ext cx="1104749" cy="48061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29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000" r="30833" b="11481"/>
          <a:stretch/>
        </p:blipFill>
        <p:spPr>
          <a:xfrm>
            <a:off x="0" y="1066800"/>
            <a:ext cx="6096000" cy="4751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4445" r="31111" b="18395"/>
          <a:stretch/>
        </p:blipFill>
        <p:spPr>
          <a:xfrm rot="5400000">
            <a:off x="6048297" y="2110768"/>
            <a:ext cx="3368366" cy="2663359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590800" y="2286000"/>
            <a:ext cx="457200" cy="115644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3048000" y="2819400"/>
            <a:ext cx="3276600" cy="4482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001000" y="5318499"/>
            <a:ext cx="1144865" cy="923330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3400125</a:t>
            </a:r>
          </a:p>
          <a:p>
            <a:r>
              <a:rPr lang="en-US" b="1" dirty="0"/>
              <a:t>MIN02J05</a:t>
            </a:r>
          </a:p>
          <a:p>
            <a:r>
              <a:rPr lang="en-US" b="1" dirty="0"/>
              <a:t>Bench 5B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10790" y="5318499"/>
            <a:ext cx="1072730" cy="923330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730602</a:t>
            </a:r>
          </a:p>
          <a:p>
            <a:r>
              <a:rPr lang="en-US" b="1" dirty="0"/>
              <a:t>FAS04I04</a:t>
            </a:r>
          </a:p>
          <a:p>
            <a:r>
              <a:rPr lang="en-US" b="1" dirty="0"/>
              <a:t>Bench 5B</a:t>
            </a: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H="1" flipV="1">
            <a:off x="7315200" y="3657600"/>
            <a:ext cx="1258233" cy="166089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6847155" y="4392116"/>
            <a:ext cx="52274" cy="926383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860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333" b="26297"/>
          <a:stretch/>
        </p:blipFill>
        <p:spPr>
          <a:xfrm>
            <a:off x="0" y="2057400"/>
            <a:ext cx="9144000" cy="2727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9800" y="4982095"/>
            <a:ext cx="1122423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730548</a:t>
            </a:r>
          </a:p>
          <a:p>
            <a:r>
              <a:rPr lang="en-US" b="1" dirty="0"/>
              <a:t>B3101F03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400" y="1321907"/>
            <a:ext cx="1148071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(2)675508</a:t>
            </a:r>
          </a:p>
          <a:p>
            <a:r>
              <a:rPr lang="en-US" b="1" dirty="0"/>
              <a:t>A0615K04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0" y="2556164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600573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8269" y="4924217"/>
            <a:ext cx="100380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3400125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49935" y="4931144"/>
            <a:ext cx="1165704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730925</a:t>
            </a:r>
          </a:p>
          <a:p>
            <a:r>
              <a:rPr lang="en-US" b="1" dirty="0"/>
              <a:t>A0715A01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42063" y="274320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711337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77136" y="4876800"/>
            <a:ext cx="1165704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3311977</a:t>
            </a:r>
          </a:p>
          <a:p>
            <a:r>
              <a:rPr lang="en-US" b="1" dirty="0"/>
              <a:t>A0814A01</a:t>
            </a: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1371600" y="1968238"/>
            <a:ext cx="1640836" cy="42046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>
            <a:off x="3012436" y="1968238"/>
            <a:ext cx="1330964" cy="42046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</p:cNvCxnSpPr>
          <p:nvPr/>
        </p:nvCxnSpPr>
        <p:spPr>
          <a:xfrm flipV="1">
            <a:off x="2771012" y="4038600"/>
            <a:ext cx="48388" cy="94349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43600" y="2927866"/>
            <a:ext cx="171450" cy="42493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0"/>
          </p:cNvCxnSpPr>
          <p:nvPr/>
        </p:nvCxnSpPr>
        <p:spPr>
          <a:xfrm flipV="1">
            <a:off x="5730170" y="4452469"/>
            <a:ext cx="199620" cy="47174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</p:cNvCxnSpPr>
          <p:nvPr/>
        </p:nvCxnSpPr>
        <p:spPr>
          <a:xfrm flipH="1" flipV="1">
            <a:off x="6934200" y="3886200"/>
            <a:ext cx="398587" cy="104494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0"/>
          </p:cNvCxnSpPr>
          <p:nvPr/>
        </p:nvCxnSpPr>
        <p:spPr>
          <a:xfrm flipH="1" flipV="1">
            <a:off x="8320036" y="4191000"/>
            <a:ext cx="239952" cy="6858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2"/>
          </p:cNvCxnSpPr>
          <p:nvPr/>
        </p:nvCxnSpPr>
        <p:spPr>
          <a:xfrm>
            <a:off x="7585454" y="3112532"/>
            <a:ext cx="110746" cy="51570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34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2963" r="13333" b="7037"/>
          <a:stretch/>
        </p:blipFill>
        <p:spPr>
          <a:xfrm>
            <a:off x="0" y="365123"/>
            <a:ext cx="5956069" cy="3216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2222" r="24167" b="30741"/>
          <a:stretch/>
        </p:blipFill>
        <p:spPr>
          <a:xfrm>
            <a:off x="381000" y="4572000"/>
            <a:ext cx="4495800" cy="190500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429000" y="1600200"/>
            <a:ext cx="914400" cy="3810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3" idx="2"/>
          </p:cNvCxnSpPr>
          <p:nvPr/>
        </p:nvCxnSpPr>
        <p:spPr>
          <a:xfrm flipH="1">
            <a:off x="3581400" y="1981200"/>
            <a:ext cx="304800" cy="25146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5925" r="34166" b="32222"/>
          <a:stretch/>
        </p:blipFill>
        <p:spPr>
          <a:xfrm>
            <a:off x="5486400" y="3938210"/>
            <a:ext cx="3505200" cy="266700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cxnSp>
        <p:nvCxnSpPr>
          <p:cNvPr id="12" name="Straight Arrow Connector 11"/>
          <p:cNvCxnSpPr>
            <a:stCxn id="3" idx="2"/>
          </p:cNvCxnSpPr>
          <p:nvPr/>
        </p:nvCxnSpPr>
        <p:spPr>
          <a:xfrm>
            <a:off x="3886200" y="1981200"/>
            <a:ext cx="1752600" cy="19050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18815" y="389471"/>
            <a:ext cx="1173719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730795-1</a:t>
            </a:r>
          </a:p>
          <a:p>
            <a:r>
              <a:rPr lang="en-US" b="1" dirty="0"/>
              <a:t>A0710G03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2749034"/>
            <a:ext cx="1173719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730964</a:t>
            </a:r>
          </a:p>
          <a:p>
            <a:r>
              <a:rPr lang="en-US" b="1" dirty="0"/>
              <a:t>A0708G03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13849" y="5849675"/>
            <a:ext cx="1148071" cy="923330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(2)730965</a:t>
            </a:r>
          </a:p>
          <a:p>
            <a:r>
              <a:rPr lang="en-US" b="1" dirty="0"/>
              <a:t>FAS07J05</a:t>
            </a:r>
          </a:p>
          <a:p>
            <a:r>
              <a:rPr lang="en-US" b="1" dirty="0"/>
              <a:t>Bench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5609" y="3429000"/>
            <a:ext cx="1148071" cy="923330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(2)711373</a:t>
            </a:r>
          </a:p>
          <a:p>
            <a:r>
              <a:rPr lang="en-US" b="1" dirty="0"/>
              <a:t>FAS02C04</a:t>
            </a:r>
          </a:p>
          <a:p>
            <a:r>
              <a:rPr lang="en-US" b="1" dirty="0"/>
              <a:t>Bench 3</a:t>
            </a:r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>
          <a:xfrm flipV="1">
            <a:off x="739260" y="1788596"/>
            <a:ext cx="299921" cy="96043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>
            <a:off x="4572000" y="712637"/>
            <a:ext cx="1546815" cy="430363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18815" y="1066800"/>
            <a:ext cx="264418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Remove SOLENOID to install SCREWS</a:t>
            </a: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3886200" y="1389966"/>
            <a:ext cx="2232615" cy="39863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2"/>
          </p:cNvCxnSpPr>
          <p:nvPr/>
        </p:nvCxnSpPr>
        <p:spPr>
          <a:xfrm flipH="1">
            <a:off x="6428419" y="4352330"/>
            <a:ext cx="941226" cy="113407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2"/>
          </p:cNvCxnSpPr>
          <p:nvPr/>
        </p:nvCxnSpPr>
        <p:spPr>
          <a:xfrm>
            <a:off x="7369645" y="4352330"/>
            <a:ext cx="859955" cy="113407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14" idx="0"/>
          </p:cNvCxnSpPr>
          <p:nvPr/>
        </p:nvCxnSpPr>
        <p:spPr>
          <a:xfrm flipH="1" flipV="1">
            <a:off x="1504249" y="5334000"/>
            <a:ext cx="1183636" cy="51567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14" idx="0"/>
          </p:cNvCxnSpPr>
          <p:nvPr/>
        </p:nvCxnSpPr>
        <p:spPr>
          <a:xfrm flipV="1">
            <a:off x="2687885" y="5334000"/>
            <a:ext cx="1363654" cy="51567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96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19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0000" r="16667" b="7037"/>
          <a:stretch/>
        </p:blipFill>
        <p:spPr>
          <a:xfrm>
            <a:off x="786245" y="990600"/>
            <a:ext cx="7315200" cy="5185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0345" y="533400"/>
            <a:ext cx="2667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Reinstall SOLENOID</a:t>
            </a:r>
          </a:p>
        </p:txBody>
      </p:sp>
      <p:cxnSp>
        <p:nvCxnSpPr>
          <p:cNvPr id="8" name="Straight Arrow Connector 7"/>
          <p:cNvCxnSpPr>
            <a:stCxn id="2" idx="2"/>
          </p:cNvCxnSpPr>
          <p:nvPr/>
        </p:nvCxnSpPr>
        <p:spPr>
          <a:xfrm>
            <a:off x="4443845" y="902732"/>
            <a:ext cx="890155" cy="1764268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5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10515"/>
              </p:ext>
            </p:extLst>
          </p:nvPr>
        </p:nvGraphicFramePr>
        <p:xfrm>
          <a:off x="1066800" y="457200"/>
          <a:ext cx="6888417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422">
                  <a:extLst>
                    <a:ext uri="{9D8B030D-6E8A-4147-A177-3AD203B41FA5}">
                      <a16:colId xmlns:a16="http://schemas.microsoft.com/office/drawing/2014/main" val="3060729839"/>
                    </a:ext>
                  </a:extLst>
                </a:gridCol>
                <a:gridCol w="3614420">
                  <a:extLst>
                    <a:ext uri="{9D8B030D-6E8A-4147-A177-3AD203B41FA5}">
                      <a16:colId xmlns:a16="http://schemas.microsoft.com/office/drawing/2014/main" val="4159312720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1956579888"/>
                    </a:ext>
                  </a:extLst>
                </a:gridCol>
                <a:gridCol w="1309815">
                  <a:extLst>
                    <a:ext uri="{9D8B030D-6E8A-4147-A177-3AD203B41FA5}">
                      <a16:colId xmlns:a16="http://schemas.microsoft.com/office/drawing/2014/main" val="3779186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Storage Bin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92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WELDMENT, SSB</a:t>
                      </a:r>
                      <a:r>
                        <a:rPr lang="en-US" baseline="0" dirty="0"/>
                        <a:t> MOUNT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B3008C02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52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WELDMENT, SSB GUARD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B3C01C01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11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WELDMENT, SSB SQU 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B3007F05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33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SSB SQU</a:t>
                      </a:r>
                      <a:r>
                        <a:rPr lang="en-US" baseline="0" dirty="0"/>
                        <a:t> RETAINER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B3007F06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020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730652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LATCH, UNDER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B3C01E02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32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WELDMENT, SSB REAR 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B3C01F02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97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SQUEEGEE – SSB LINATEX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B3007C03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31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730892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MOTOR, 9.7 DISP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A0812H02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55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675528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FTG</a:t>
                      </a:r>
                      <a:r>
                        <a:rPr lang="en-US" baseline="0" dirty="0"/>
                        <a:t> – ORFS 90 ELBOW -8 -10 SAE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A0614L04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02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3324451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DRIVER – SCRUB BRUSH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D01LINE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7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WASHER, .28</a:t>
                      </a:r>
                      <a:r>
                        <a:rPr lang="en-US" baseline="0" dirty="0"/>
                        <a:t> B 1.25 OD .105 T 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B3C01F02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563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730926-1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SSB LINK, PAINTED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B3C01F02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656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730646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BEARING, DU, .63B .72OD .38T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B3C02C01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214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CYLINDER –</a:t>
                      </a:r>
                      <a:r>
                        <a:rPr lang="en-US" baseline="0" dirty="0"/>
                        <a:t> 1.5 BORE X 2.88 STROKE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B3101F03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1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675507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FTG – ORFS 90</a:t>
                      </a:r>
                      <a:r>
                        <a:rPr lang="en-US" baseline="0" dirty="0"/>
                        <a:t> ELBOW -4 -4 SAE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B3004E05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028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675508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FTG</a:t>
                      </a:r>
                      <a:r>
                        <a:rPr lang="en-US" baseline="0" dirty="0"/>
                        <a:t> – ORFS STR THD -4 -4 SAE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A0615K04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37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087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3333" b="22346"/>
          <a:stretch/>
        </p:blipFill>
        <p:spPr>
          <a:xfrm rot="5400000">
            <a:off x="1545045" y="1250543"/>
            <a:ext cx="6258698" cy="48244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7953" y="5638800"/>
            <a:ext cx="115288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675523</a:t>
            </a:r>
          </a:p>
          <a:p>
            <a:r>
              <a:rPr lang="en-US" b="1" dirty="0"/>
              <a:t>A0614K03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4390138"/>
            <a:ext cx="115288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675524</a:t>
            </a:r>
          </a:p>
          <a:p>
            <a:r>
              <a:rPr lang="en-US" b="1" dirty="0"/>
              <a:t>A0614K04</a:t>
            </a:r>
          </a:p>
        </p:txBody>
      </p:sp>
      <p:sp>
        <p:nvSpPr>
          <p:cNvPr id="9" name="Rectangle 8"/>
          <p:cNvSpPr/>
          <p:nvPr/>
        </p:nvSpPr>
        <p:spPr>
          <a:xfrm>
            <a:off x="937953" y="2918969"/>
            <a:ext cx="1172116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675509</a:t>
            </a:r>
          </a:p>
          <a:p>
            <a:r>
              <a:rPr lang="en-US" b="1" dirty="0"/>
              <a:t>A0614H03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1447800"/>
            <a:ext cx="1128835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675507</a:t>
            </a:r>
          </a:p>
          <a:p>
            <a:r>
              <a:rPr lang="en-US" b="1" dirty="0"/>
              <a:t>B3004E05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2043235" y="1770966"/>
            <a:ext cx="1463869" cy="1223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</p:cNvCxnSpPr>
          <p:nvPr/>
        </p:nvCxnSpPr>
        <p:spPr>
          <a:xfrm flipV="1">
            <a:off x="2090833" y="5638800"/>
            <a:ext cx="804767" cy="3231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</p:cNvCxnSpPr>
          <p:nvPr/>
        </p:nvCxnSpPr>
        <p:spPr>
          <a:xfrm flipV="1">
            <a:off x="2110069" y="2918969"/>
            <a:ext cx="2157131" cy="3231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1991080" y="4713304"/>
            <a:ext cx="2199920" cy="461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36094" y="517009"/>
            <a:ext cx="3276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Orient FITTINGS as shown</a:t>
            </a:r>
          </a:p>
        </p:txBody>
      </p:sp>
    </p:spTree>
    <p:extLst>
      <p:ext uri="{BB962C8B-B14F-4D97-AF65-F5344CB8AC3E}">
        <p14:creationId xmlns:p14="http://schemas.microsoft.com/office/powerpoint/2010/main" val="836357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5" r="15556"/>
          <a:stretch/>
        </p:blipFill>
        <p:spPr>
          <a:xfrm rot="5400000">
            <a:off x="1484210" y="1182789"/>
            <a:ext cx="6248401" cy="5102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8600" y="6019800"/>
            <a:ext cx="115288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675523</a:t>
            </a:r>
          </a:p>
          <a:p>
            <a:r>
              <a:rPr lang="en-US" b="1" dirty="0"/>
              <a:t>A0614K03</a:t>
            </a:r>
          </a:p>
        </p:txBody>
      </p:sp>
      <p:sp>
        <p:nvSpPr>
          <p:cNvPr id="8" name="Rectangle 7"/>
          <p:cNvSpPr/>
          <p:nvPr/>
        </p:nvSpPr>
        <p:spPr>
          <a:xfrm>
            <a:off x="7514750" y="4648200"/>
            <a:ext cx="115288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675524</a:t>
            </a:r>
          </a:p>
          <a:p>
            <a:r>
              <a:rPr lang="en-US" b="1" dirty="0"/>
              <a:t>A0614K04</a:t>
            </a:r>
          </a:p>
        </p:txBody>
      </p:sp>
      <p:sp>
        <p:nvSpPr>
          <p:cNvPr id="9" name="Rectangle 8"/>
          <p:cNvSpPr/>
          <p:nvPr/>
        </p:nvSpPr>
        <p:spPr>
          <a:xfrm>
            <a:off x="7467600" y="2743200"/>
            <a:ext cx="1148071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(4)675507</a:t>
            </a:r>
          </a:p>
          <a:p>
            <a:r>
              <a:rPr lang="en-US" b="1" dirty="0"/>
              <a:t>B3004E05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6096000" y="1905000"/>
            <a:ext cx="1371600" cy="11613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 flipV="1">
            <a:off x="4953000" y="1828800"/>
            <a:ext cx="2514600" cy="12375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5486400" y="3048000"/>
            <a:ext cx="1981200" cy="183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>
            <a:off x="6513411" y="3066366"/>
            <a:ext cx="954189" cy="8843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 flipV="1">
            <a:off x="5105400" y="4724400"/>
            <a:ext cx="2409350" cy="2469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1"/>
          </p:cNvCxnSpPr>
          <p:nvPr/>
        </p:nvCxnSpPr>
        <p:spPr>
          <a:xfrm flipH="1" flipV="1">
            <a:off x="6400800" y="5791200"/>
            <a:ext cx="1447800" cy="5517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89160" y="365125"/>
            <a:ext cx="3238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Orient FITTINGS as shown</a:t>
            </a:r>
          </a:p>
        </p:txBody>
      </p:sp>
    </p:spTree>
    <p:extLst>
      <p:ext uri="{BB962C8B-B14F-4D97-AF65-F5344CB8AC3E}">
        <p14:creationId xmlns:p14="http://schemas.microsoft.com/office/powerpoint/2010/main" val="1778937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22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593" r="13333" b="4568"/>
          <a:stretch/>
        </p:blipFill>
        <p:spPr>
          <a:xfrm rot="5400000">
            <a:off x="1549130" y="1549131"/>
            <a:ext cx="6121939" cy="4495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4299" y="365125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2552856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134957"/>
              </p:ext>
            </p:extLst>
          </p:nvPr>
        </p:nvGraphicFramePr>
        <p:xfrm>
          <a:off x="1143000" y="685800"/>
          <a:ext cx="686479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422">
                  <a:extLst>
                    <a:ext uri="{9D8B030D-6E8A-4147-A177-3AD203B41FA5}">
                      <a16:colId xmlns:a16="http://schemas.microsoft.com/office/drawing/2014/main" val="3060729839"/>
                    </a:ext>
                  </a:extLst>
                </a:gridCol>
                <a:gridCol w="3590798">
                  <a:extLst>
                    <a:ext uri="{9D8B030D-6E8A-4147-A177-3AD203B41FA5}">
                      <a16:colId xmlns:a16="http://schemas.microsoft.com/office/drawing/2014/main" val="4159312720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1956579888"/>
                    </a:ext>
                  </a:extLst>
                </a:gridCol>
                <a:gridCol w="1309815">
                  <a:extLst>
                    <a:ext uri="{9D8B030D-6E8A-4147-A177-3AD203B41FA5}">
                      <a16:colId xmlns:a16="http://schemas.microsoft.com/office/drawing/2014/main" val="3779186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Storage Bin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92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SSB</a:t>
                      </a:r>
                      <a:r>
                        <a:rPr lang="en-US" baseline="0" dirty="0"/>
                        <a:t> ADJ TUBE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A0715A01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11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3311977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ROD</a:t>
                      </a:r>
                      <a:r>
                        <a:rPr lang="en-US" baseline="0" dirty="0"/>
                        <a:t> END – MALE 1/2-20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A0814A01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33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730648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SPACER, .406 X .624OD .515T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B3C02F01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020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730647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WASHER, THRUST, .66B 1.25OD .06T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B3004E11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32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WELDMENT, SSB 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B3007C06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977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600174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BEARING, FIBERGLIDE,</a:t>
                      </a:r>
                      <a:r>
                        <a:rPr lang="en-US" baseline="0" dirty="0"/>
                        <a:t> 1.00 ID 1.00T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DC101B01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31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MOUNT,</a:t>
                      </a:r>
                      <a:r>
                        <a:rPr lang="en-US" baseline="0" dirty="0"/>
                        <a:t> SSB MANIFOLD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A0708G03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02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730795-1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MANIFOLD ASSY, SSB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A0710G03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7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675509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FTG –</a:t>
                      </a:r>
                      <a:r>
                        <a:rPr lang="en-US" baseline="0" dirty="0"/>
                        <a:t> ORFS TEE -4 -4 -4 SAE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A0614H03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563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675523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FTG – ORFS 90 ELBOW -8 -8 SAE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A0614K03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656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675524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FTG – ORFS</a:t>
                      </a:r>
                      <a:r>
                        <a:rPr lang="en-US" baseline="0" dirty="0"/>
                        <a:t> STR THD -8 -8 SAE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A0614K04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214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79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0494" r="32222"/>
          <a:stretch/>
        </p:blipFill>
        <p:spPr>
          <a:xfrm rot="5400000">
            <a:off x="368914" y="-3790"/>
            <a:ext cx="3834173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5926" r="26666" b="23333"/>
          <a:stretch/>
        </p:blipFill>
        <p:spPr>
          <a:xfrm>
            <a:off x="4038600" y="4267200"/>
            <a:ext cx="5027815" cy="2513908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6200" y="1219200"/>
            <a:ext cx="990600" cy="17526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1066800" y="2095500"/>
            <a:ext cx="2895600" cy="26289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656519" y="5493273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730963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4200" y="3374775"/>
            <a:ext cx="1148071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(2)730958</a:t>
            </a:r>
          </a:p>
          <a:p>
            <a:r>
              <a:rPr lang="en-US" b="1" dirty="0"/>
              <a:t>(2)730339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799" y="2474037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730942</a:t>
            </a: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3557110" y="2658703"/>
            <a:ext cx="1319689" cy="1846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7508236" y="4021106"/>
            <a:ext cx="949964" cy="9144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</p:cNvCxnSpPr>
          <p:nvPr/>
        </p:nvCxnSpPr>
        <p:spPr>
          <a:xfrm flipH="1">
            <a:off x="6705600" y="4021106"/>
            <a:ext cx="802636" cy="62709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3"/>
          </p:cNvCxnSpPr>
          <p:nvPr/>
        </p:nvCxnSpPr>
        <p:spPr>
          <a:xfrm flipV="1">
            <a:off x="3543300" y="5410200"/>
            <a:ext cx="1714500" cy="26773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7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555" r="9999" b="14445"/>
          <a:stretch/>
        </p:blipFill>
        <p:spPr>
          <a:xfrm>
            <a:off x="914400" y="365125"/>
            <a:ext cx="73152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30247" r="35556" b="14445"/>
          <a:stretch/>
        </p:blipFill>
        <p:spPr>
          <a:xfrm rot="5400000">
            <a:off x="1210015" y="4750145"/>
            <a:ext cx="1904998" cy="213360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4321" r="41111" b="30247"/>
          <a:stretch/>
        </p:blipFill>
        <p:spPr>
          <a:xfrm rot="5400000">
            <a:off x="6396585" y="4858097"/>
            <a:ext cx="1615560" cy="2064328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86000" y="2743200"/>
            <a:ext cx="457200" cy="533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2819400"/>
            <a:ext cx="533400" cy="5334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91400" y="3352800"/>
            <a:ext cx="0" cy="16002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2438400" y="3276600"/>
            <a:ext cx="76200" cy="15240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77686" y="4715519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730927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619" y="4948844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730958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5714" y="4110593"/>
            <a:ext cx="114807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(2)730344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78943" y="5875714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730339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36530" y="4623846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730958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93222" y="525780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730339</a:t>
            </a:r>
          </a:p>
        </p:txBody>
      </p:sp>
      <p:cxnSp>
        <p:nvCxnSpPr>
          <p:cNvPr id="19" name="Straight Arrow Connector 18"/>
          <p:cNvCxnSpPr>
            <a:stCxn id="12" idx="0"/>
          </p:cNvCxnSpPr>
          <p:nvPr/>
        </p:nvCxnSpPr>
        <p:spPr>
          <a:xfrm flipV="1">
            <a:off x="4421077" y="4152900"/>
            <a:ext cx="150923" cy="56261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2"/>
          </p:cNvCxnSpPr>
          <p:nvPr/>
        </p:nvCxnSpPr>
        <p:spPr>
          <a:xfrm flipH="1">
            <a:off x="1642669" y="4479925"/>
            <a:ext cx="27081" cy="962541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2"/>
          </p:cNvCxnSpPr>
          <p:nvPr/>
        </p:nvCxnSpPr>
        <p:spPr>
          <a:xfrm>
            <a:off x="1669750" y="4479925"/>
            <a:ext cx="664453" cy="108267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</p:cNvCxnSpPr>
          <p:nvPr/>
        </p:nvCxnSpPr>
        <p:spPr>
          <a:xfrm>
            <a:off x="914400" y="5133510"/>
            <a:ext cx="458059" cy="58149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1"/>
          </p:cNvCxnSpPr>
          <p:nvPr/>
        </p:nvCxnSpPr>
        <p:spPr>
          <a:xfrm flipH="1" flipV="1">
            <a:off x="2743200" y="5890261"/>
            <a:ext cx="635743" cy="17011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3"/>
          </p:cNvCxnSpPr>
          <p:nvPr/>
        </p:nvCxnSpPr>
        <p:spPr>
          <a:xfrm>
            <a:off x="5880003" y="5442466"/>
            <a:ext cx="977997" cy="374479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2"/>
          </p:cNvCxnSpPr>
          <p:nvPr/>
        </p:nvCxnSpPr>
        <p:spPr>
          <a:xfrm flipH="1">
            <a:off x="7924800" y="4993178"/>
            <a:ext cx="755121" cy="823767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5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8271" r="18889" b="44074"/>
          <a:stretch/>
        </p:blipFill>
        <p:spPr>
          <a:xfrm>
            <a:off x="533400" y="762000"/>
            <a:ext cx="7960179" cy="1714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143000"/>
            <a:ext cx="1219200" cy="6858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8395" r="18889" b="6543"/>
          <a:stretch/>
        </p:blipFill>
        <p:spPr>
          <a:xfrm>
            <a:off x="1828800" y="3276600"/>
            <a:ext cx="5181600" cy="289560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cxnSp>
        <p:nvCxnSpPr>
          <p:cNvPr id="9" name="Straight Arrow Connector 8"/>
          <p:cNvCxnSpPr>
            <a:stCxn id="3" idx="2"/>
          </p:cNvCxnSpPr>
          <p:nvPr/>
        </p:nvCxnSpPr>
        <p:spPr>
          <a:xfrm>
            <a:off x="1295400" y="1828800"/>
            <a:ext cx="762000" cy="13716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228519" y="4355068"/>
            <a:ext cx="114807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(2)730654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4355068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730652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1999" y="332601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730938</a:t>
            </a: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 flipV="1">
            <a:off x="5715000" y="4355068"/>
            <a:ext cx="1513519" cy="1846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>
            <a:off x="5715000" y="4539734"/>
            <a:ext cx="1513519" cy="41326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62800" y="4892441"/>
            <a:ext cx="176308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Install RIVETS as shown</a:t>
            </a:r>
          </a:p>
        </p:txBody>
      </p:sp>
      <p:cxnSp>
        <p:nvCxnSpPr>
          <p:cNvPr id="18" name="Straight Arrow Connector 17"/>
          <p:cNvCxnSpPr>
            <a:stCxn id="11" idx="3"/>
          </p:cNvCxnSpPr>
          <p:nvPr/>
        </p:nvCxnSpPr>
        <p:spPr>
          <a:xfrm>
            <a:off x="1572581" y="4539734"/>
            <a:ext cx="942019" cy="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 flipH="1">
            <a:off x="4876800" y="701933"/>
            <a:ext cx="138590" cy="686496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51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r="28889" b="38148"/>
          <a:stretch/>
        </p:blipFill>
        <p:spPr>
          <a:xfrm rot="5400000">
            <a:off x="-64294" y="4407694"/>
            <a:ext cx="2514600" cy="2386012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073" r="10000" b="10001"/>
          <a:stretch/>
        </p:blipFill>
        <p:spPr>
          <a:xfrm>
            <a:off x="1371600" y="343462"/>
            <a:ext cx="6098464" cy="336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519" b="8519"/>
          <a:stretch/>
        </p:blipFill>
        <p:spPr>
          <a:xfrm>
            <a:off x="3151157" y="3799443"/>
            <a:ext cx="5894614" cy="289560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47800" y="2340537"/>
            <a:ext cx="1600200" cy="8382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2247900" y="3178737"/>
            <a:ext cx="800100" cy="876862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81800" y="6488668"/>
            <a:ext cx="2076594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730938 from earlier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19346" y="3200400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730939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7211" y="6304002"/>
            <a:ext cx="886781" cy="369332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730940</a:t>
            </a:r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7820097" y="5791200"/>
            <a:ext cx="561903" cy="69746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</p:cNvCxnSpPr>
          <p:nvPr/>
        </p:nvCxnSpPr>
        <p:spPr>
          <a:xfrm flipH="1">
            <a:off x="7315200" y="3569732"/>
            <a:ext cx="47537" cy="69746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3"/>
          </p:cNvCxnSpPr>
          <p:nvPr/>
        </p:nvCxnSpPr>
        <p:spPr>
          <a:xfrm flipV="1">
            <a:off x="3033992" y="5334000"/>
            <a:ext cx="1233208" cy="1154668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8606" y="3674037"/>
            <a:ext cx="1828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Install </a:t>
            </a:r>
            <a:r>
              <a:rPr lang="en-US" b="1" dirty="0"/>
              <a:t>730940</a:t>
            </a:r>
            <a:r>
              <a:rPr lang="en-US" dirty="0"/>
              <a:t> as shown  </a:t>
            </a:r>
          </a:p>
        </p:txBody>
      </p:sp>
    </p:spTree>
    <p:extLst>
      <p:ext uri="{BB962C8B-B14F-4D97-AF65-F5344CB8AC3E}">
        <p14:creationId xmlns:p14="http://schemas.microsoft.com/office/powerpoint/2010/main" val="171997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5555" b="2593"/>
          <a:stretch/>
        </p:blipFill>
        <p:spPr>
          <a:xfrm rot="5400000">
            <a:off x="1253239" y="981988"/>
            <a:ext cx="6439142" cy="52054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0" y="1295400"/>
            <a:ext cx="1148071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(2)675528</a:t>
            </a:r>
          </a:p>
          <a:p>
            <a:r>
              <a:rPr lang="en-US" b="1" dirty="0"/>
              <a:t>A0614L04</a:t>
            </a:r>
          </a:p>
        </p:txBody>
      </p:sp>
      <p:sp>
        <p:nvSpPr>
          <p:cNvPr id="8" name="Rectangle 7"/>
          <p:cNvSpPr/>
          <p:nvPr/>
        </p:nvSpPr>
        <p:spPr>
          <a:xfrm>
            <a:off x="3630408" y="5791200"/>
            <a:ext cx="1172116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730892</a:t>
            </a:r>
          </a:p>
          <a:p>
            <a:r>
              <a:rPr lang="en-US" b="1" dirty="0"/>
              <a:t>A0812H02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3886200" y="1941731"/>
            <a:ext cx="497836" cy="95176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7" idx="2"/>
          </p:cNvCxnSpPr>
          <p:nvPr/>
        </p:nvCxnSpPr>
        <p:spPr>
          <a:xfrm>
            <a:off x="4384036" y="1941731"/>
            <a:ext cx="492764" cy="951765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4216466" y="4724400"/>
            <a:ext cx="50734" cy="10668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8063" y="651667"/>
            <a:ext cx="3229493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NOTE</a:t>
            </a:r>
            <a:r>
              <a:rPr lang="en-US" dirty="0"/>
              <a:t>: Orient FITTINGS as shown</a:t>
            </a:r>
          </a:p>
        </p:txBody>
      </p:sp>
    </p:spTree>
    <p:extLst>
      <p:ext uri="{BB962C8B-B14F-4D97-AF65-F5344CB8AC3E}">
        <p14:creationId xmlns:p14="http://schemas.microsoft.com/office/powerpoint/2010/main" val="127407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7086600" cy="365125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B2-V-1S20		                 				SIDE SCRUB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-2"/>
            <a:ext cx="2057400" cy="365125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3/18/2021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-1"/>
            <a:ext cx="2057400" cy="365125"/>
          </a:xfrm>
        </p:spPr>
        <p:txBody>
          <a:bodyPr/>
          <a:lstStyle/>
          <a:p>
            <a:fld id="{2EC66F22-5A0A-45B1-8CF5-0EA0977893F9}" type="slidenum">
              <a:rPr lang="en-US" sz="1600" b="1" smtClean="0">
                <a:solidFill>
                  <a:schemeClr val="tx1"/>
                </a:solidFill>
              </a:rPr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593" r="19167" b="5556"/>
          <a:stretch/>
        </p:blipFill>
        <p:spPr>
          <a:xfrm>
            <a:off x="0" y="365125"/>
            <a:ext cx="5867400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14445" r="16667" b="10494"/>
          <a:stretch/>
        </p:blipFill>
        <p:spPr>
          <a:xfrm rot="5400000">
            <a:off x="5981701" y="3641725"/>
            <a:ext cx="3276598" cy="28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15200" y="2404159"/>
            <a:ext cx="126509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b="1" dirty="0"/>
              <a:t>(4)730959</a:t>
            </a:r>
          </a:p>
          <a:p>
            <a:r>
              <a:rPr lang="en-US" b="1" dirty="0"/>
              <a:t>(4)3400385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7947745" y="3050490"/>
            <a:ext cx="167555" cy="106431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056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00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FF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</TotalTime>
  <Words>756</Words>
  <Application>Microsoft Office PowerPoint</Application>
  <PresentationFormat>On-screen Show (4:3)</PresentationFormat>
  <Paragraphs>291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Stirn</dc:creator>
  <cp:lastModifiedBy>Kurtis Lesak</cp:lastModifiedBy>
  <cp:revision>37</cp:revision>
  <cp:lastPrinted>2025-03-07T13:33:55Z</cp:lastPrinted>
  <dcterms:created xsi:type="dcterms:W3CDTF">2021-03-09T18:45:32Z</dcterms:created>
  <dcterms:modified xsi:type="dcterms:W3CDTF">2025-03-07T14:23:20Z</dcterms:modified>
</cp:coreProperties>
</file>